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39AF3-984D-4B49-BD7C-7BA10B727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B7C750-B4B4-4723-86CC-D52C715E5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4D7D3-1438-4A40-89C5-C2AB6EF4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F99BF-4C3A-499A-939A-4F86601D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AFD7F-E12A-4AAF-A272-11FFBE8C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06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AEB60-B9CB-4E2A-B7CA-C31A9E7E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137BB7-2A61-48A2-A40C-A68B492D1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054D6-BB33-4048-ADE1-91D97683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A6C25-5F93-4746-A04E-4EFF29FC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C154F-3B1A-473F-A620-0828CE28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5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4DA59AC-7C8E-496A-AD33-EA9B6BEDA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911CB4-007F-49D8-9E15-4E08A7F85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1A764-4F1B-4B84-AD16-2C75DB2D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F6828-28A8-40E8-A31F-31E0C61A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B5ABAE-A2CB-4A54-BEDE-5770B3FB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60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22D5E-F4C6-4D34-8005-EA9B2FC7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3A23D-D2FD-45E5-BDA5-94092F86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026A3D-D83B-47F4-A1D6-C9CB02A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8759A-283C-43AB-B322-E4A60AEB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956DB-875D-4BE5-B7EF-AF82D032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75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2B66C-A400-425D-A104-88D2BAC4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5FB7FF-743C-4457-9A24-5BA238E7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20A6D-2171-4119-A282-5B6091F4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0D9889-053B-4DC3-9EF5-308F4973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C0401-90DE-4BA0-AC29-963C9515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53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1BFC4-843A-44B2-9232-AEB91B3E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A9806-8547-47A0-809E-50DF0C4B5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46938-CEF0-477F-B648-A982676E8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EA491-4D5B-4D09-BBA7-76B39788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D23595-8ECA-4580-9A69-F5DBDAFB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90744B-83E0-492B-903A-7531D2E2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33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A3748-1149-4CBF-A88D-61FD6086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AFAB3-9734-4ABC-BF4B-FE8AC527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69176D-8E8C-4272-8014-AC456BD5E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29BF70-486F-47C0-9AC4-C9DB7DE00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4670FC-B8B7-4F41-B958-0A69E7B77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5146C1-C5C4-4ECF-A8AF-9ECBA74D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405708-1445-4B78-8990-E89B1472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197F88-390A-4564-BA09-1D4A531A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251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F0D29-84D8-4AAC-9728-B157AF82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8E5570-649E-409B-9244-A04EA2E4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2356C3-AB74-4998-BF28-B719EA3F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D45DE-657E-46DA-BABB-FAB6E169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03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80F3F9-96A0-4142-B169-7333B83C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D0BA29-F131-458A-9FA7-9E0EE84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49F252-1516-4D1A-B0EF-BEBE50BE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520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C84D4-4899-4DBD-836A-127DFB7B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14BDF-ECDA-43F5-B87A-C6B34CF2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DA3C0-08AA-4DB9-BAA2-EBA150829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73BFA7-C133-4D0B-8049-FB3488C3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D27BC6-F69B-4DF3-82E5-ED8A0057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3EFC87-3C6E-4788-9F5F-1EF84F9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689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EFD3E-1633-4638-9C1B-9ED8FE6F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3A6C1F-D1E6-4B13-A239-C1EA92505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E35B47-3548-4D4C-A356-20343825A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EADD25-12C7-41B7-BF89-BFBBD101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030CEA-9419-4B5D-9CA9-429A8FF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F30D29-1D99-4AF2-808C-7A8E5AD0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732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848CC7-FA4B-41E5-8F3B-D2BE352E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5E5FC3-3908-4FB6-8967-EB72A9F2B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7F8092-0BD3-45D0-B38B-F31C72D09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E96B-48E9-4A2D-8B5F-38FC626F5B69}" type="datetimeFigureOut">
              <a:rPr lang="de-CH" smtClean="0"/>
              <a:t>26.04.2022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835D4F-111C-4660-A339-74104FC46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4ECEC5-1F00-4BF0-9011-E34FA89B0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A973-2991-481B-8C17-A84DB2EF04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0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F6544AA-7488-43DE-8DD4-81AEE7D7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66" y="-39836"/>
            <a:ext cx="6366544" cy="50750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92DBA6-03C5-495E-B3EC-2CC97A49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65" y="3394584"/>
            <a:ext cx="6366543" cy="3447152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7BE17AD2-FDBA-4BDE-886F-B83FE0C7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3819"/>
            <a:ext cx="5578066" cy="37241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59E268-196C-402D-9FF4-F27C6CFE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55888" cy="31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0">
            <a:extLst>
              <a:ext uri="{FF2B5EF4-FFF2-40B4-BE49-F238E27FC236}">
                <a16:creationId xmlns:a16="http://schemas.microsoft.com/office/drawing/2014/main" id="{85BA3050-F09F-45B9-B060-59FDB922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5" y="0"/>
            <a:ext cx="9282023" cy="69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247708-A0E2-4C29-A80F-19D9D162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59" y="0"/>
            <a:ext cx="965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2022-04-26T13:36:11Z</dcterms:created>
  <dcterms:modified xsi:type="dcterms:W3CDTF">2022-04-26T18:30:06Z</dcterms:modified>
</cp:coreProperties>
</file>