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9" r:id="rId4"/>
    <p:sldId id="261" r:id="rId5"/>
    <p:sldId id="258" r:id="rId6"/>
    <p:sldId id="260" r:id="rId7"/>
    <p:sldId id="263" r:id="rId8"/>
    <p:sldId id="264" r:id="rId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BE790D-DADE-4366-BC6B-9F91895C9B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A5525CB-AD5A-46D7-AC45-349867FEFD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E7AB9AB-90C5-4164-9B72-BC852E348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1073-EFC3-442E-83E2-2EB9A2AFF3C6}" type="datetimeFigureOut">
              <a:rPr lang="de-CH" smtClean="0"/>
              <a:t>17.12.2021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5DD9C8F-A3D4-47E8-BE79-293300F4F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66AE6DE-1E3D-4FD9-BCF7-B55730CA6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0EDD4-BDED-4075-BD65-D27B0C31E36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67932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687FCC-52D5-4A6F-8EC3-48C1A7543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D400878-40D5-455E-91A0-64D30BA254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C35B20A-B287-4151-8090-4E241DD14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1073-EFC3-442E-83E2-2EB9A2AFF3C6}" type="datetimeFigureOut">
              <a:rPr lang="de-CH" smtClean="0"/>
              <a:t>17.12.2021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54DF45-3AD1-4626-86A9-3C12D0FD0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D9F4EEA-E60D-4988-B373-035767F04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0EDD4-BDED-4075-BD65-D27B0C31E36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3226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F3A4A01-98C0-48B1-8098-EA152CB143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A0621B7-610C-42D5-ABC4-E85904B50B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451679D-B519-4157-916C-200A58A1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1073-EFC3-442E-83E2-2EB9A2AFF3C6}" type="datetimeFigureOut">
              <a:rPr lang="de-CH" smtClean="0"/>
              <a:t>17.12.2021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C6EBB2B-E585-433A-9D0A-B9A06220E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28DA1A5-E8FB-45BA-83D1-1C7F8B017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0EDD4-BDED-4075-BD65-D27B0C31E36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3443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1030A8-06B8-45DF-993E-737F7DDAE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ACF692F-4AA7-4D61-A568-C79541E922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24673D6-72E6-43BD-9977-BB0E2721F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1073-EFC3-442E-83E2-2EB9A2AFF3C6}" type="datetimeFigureOut">
              <a:rPr lang="de-CH" smtClean="0"/>
              <a:t>17.12.2021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AF3AA91-32A9-430A-BACF-BBA05FE46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B8726F3-7752-4142-BE3C-6450A2F77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0EDD4-BDED-4075-BD65-D27B0C31E36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06161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D6546B-14E7-401E-B57B-79C110940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494DD11-2DB5-4305-BAEB-CF2BB939A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3B7CD4F-B23F-48E3-8624-A99E0E7C4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1073-EFC3-442E-83E2-2EB9A2AFF3C6}" type="datetimeFigureOut">
              <a:rPr lang="de-CH" smtClean="0"/>
              <a:t>17.12.2021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21131E7-2FF1-4C0A-9D27-56E432817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2F0443A-B5BB-4E34-9511-6D904CF8E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0EDD4-BDED-4075-BD65-D27B0C31E36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80064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386D18-9C68-4645-95BC-C75C16689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100199B-248A-4098-ABD7-C5551A358C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1D02E4E-6CC0-47C8-8401-C3386A0244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D66BC9B-F79D-452B-AAC6-40F4E3181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1073-EFC3-442E-83E2-2EB9A2AFF3C6}" type="datetimeFigureOut">
              <a:rPr lang="de-CH" smtClean="0"/>
              <a:t>17.12.2021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71E49EA-24CC-4A97-BDB3-B1A5DE558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E3B3152-043E-4537-8D64-8F0238D51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0EDD4-BDED-4075-BD65-D27B0C31E36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58596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A10AAF-7761-4AFD-A061-1A6F8BF64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6885691-2F57-4257-9974-F3FEE7443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9D092CB-FBD6-4051-99B2-80286090A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5317AF2-13C9-41F5-A94A-CA79E6C220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65356E3-45C1-411F-A196-682A3FB319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4FF6523-7A4E-4893-AFAE-0F89A7DFB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1073-EFC3-442E-83E2-2EB9A2AFF3C6}" type="datetimeFigureOut">
              <a:rPr lang="de-CH" smtClean="0"/>
              <a:t>17.12.2021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9C45061-F9AF-457B-8180-D4E0E22FC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7B26572-5646-472D-AA5F-87B83E25F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0EDD4-BDED-4075-BD65-D27B0C31E36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21515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FB2BD2-5772-4EB4-AC1A-D48A39612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80E5A2D-448B-4EFB-954B-A9FCDB4AE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1073-EFC3-442E-83E2-2EB9A2AFF3C6}" type="datetimeFigureOut">
              <a:rPr lang="de-CH" smtClean="0"/>
              <a:t>17.12.2021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9145C38-28D6-4415-BB6A-42ADE7081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073424B-58D9-4A70-84FF-38D4AFE89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0EDD4-BDED-4075-BD65-D27B0C31E36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44224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3EDF9F3-1C21-4C78-AF77-5A7E25033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1073-EFC3-442E-83E2-2EB9A2AFF3C6}" type="datetimeFigureOut">
              <a:rPr lang="de-CH" smtClean="0"/>
              <a:t>17.12.2021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65A148F-B513-4B15-B57D-615E008AC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EC862E2-30C4-4DED-AF66-074B4B129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0EDD4-BDED-4075-BD65-D27B0C31E36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14249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B4EBF9-ADFC-41FC-B182-03AFA0CA4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FA91F97-D39F-4B3E-9481-252C4DD4A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2A0AE9F-5980-4679-A3A6-D11B4E62DF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B5626EF-5577-40DC-B980-7E071DAB7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1073-EFC3-442E-83E2-2EB9A2AFF3C6}" type="datetimeFigureOut">
              <a:rPr lang="de-CH" smtClean="0"/>
              <a:t>17.12.2021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99DFEDB-0494-4E2F-B913-8DFE5401C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15872A7-5910-4EB6-B3D9-DEE7B70F0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0EDD4-BDED-4075-BD65-D27B0C31E36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67562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F51EF2-6CFA-4FE6-B80C-123E5EAF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F345724-3495-4608-80FF-B05EA1E6E7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435901A-92BC-48C8-A251-54FB79973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0977AFA-B070-4FB6-92DA-F189A54E1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1073-EFC3-442E-83E2-2EB9A2AFF3C6}" type="datetimeFigureOut">
              <a:rPr lang="de-CH" smtClean="0"/>
              <a:t>17.12.2021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D090932-C56C-438E-946E-2C93A9DE3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20E0BEA-89F4-45C3-9126-6805A76C7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0EDD4-BDED-4075-BD65-D27B0C31E36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75975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0B7912D-1E94-43FA-B1E5-654ACCEA0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28D9326-9AD7-46D6-8A2F-3FC73248E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9F7414-640B-4D38-84F5-D5438A9877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41073-EFC3-442E-83E2-2EB9A2AFF3C6}" type="datetimeFigureOut">
              <a:rPr lang="de-CH" smtClean="0"/>
              <a:t>17.12.2021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FBE695B-79CA-41F4-A8BB-4E160FCBEC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75AF6C6-7B3E-4B0E-A7A6-C710F6A1AA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0EDD4-BDED-4075-BD65-D27B0C31E36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86640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kiurlaubschweiz.ch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de.wikipedia.org/wiki/Kanton_Wallis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Reliefkarte_Wallis.pn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1A0FF5-D08A-4C33-9611-52C4EEE08F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DE1A030-3D25-4D7E-8B46-89724BD638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11205BA-B0E4-4187-A9A9-6A33A89A0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31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95D5470-E3E9-4280-82E5-1F5F54DEE3AC}"/>
              </a:ext>
            </a:extLst>
          </p:cNvPr>
          <p:cNvSpPr txBox="1"/>
          <p:nvPr/>
        </p:nvSpPr>
        <p:spPr>
          <a:xfrm>
            <a:off x="9531350" y="2737567"/>
            <a:ext cx="81279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200" b="1" dirty="0" err="1"/>
              <a:t>Tschubby</a:t>
            </a:r>
            <a:r>
              <a:rPr lang="de-CH" sz="1200" b="1" dirty="0"/>
              <a:t>, CC BY-SA 3.0</a:t>
            </a:r>
          </a:p>
          <a:p>
            <a:r>
              <a:rPr lang="de-CH" sz="1200" b="1" dirty="0"/>
              <a:t> via Wikimedia Commons</a:t>
            </a:r>
          </a:p>
          <a:p>
            <a:endParaRPr lang="de-CH" sz="1200" b="1" dirty="0"/>
          </a:p>
          <a:p>
            <a:endParaRPr lang="de-CH" sz="1200" b="1" dirty="0"/>
          </a:p>
          <a:p>
            <a:r>
              <a:rPr lang="de-CH" sz="1200" b="1" dirty="0"/>
              <a:t>Wallis Karten Bearbeitung </a:t>
            </a:r>
          </a:p>
          <a:p>
            <a:r>
              <a:rPr lang="de-CH" sz="1200" b="1" dirty="0">
                <a:hlinkClick r:id="rId3"/>
              </a:rPr>
              <a:t>www.skiurlaubschweiz.ch</a:t>
            </a:r>
            <a:r>
              <a:rPr lang="de-CH" sz="1200" b="1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04B8F75-48EA-44AD-A00B-42DD44799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1350" y="32656"/>
            <a:ext cx="2660650" cy="267225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EE665B6-F5F2-49FE-BBB6-EC10CCB7DAB8}"/>
              </a:ext>
            </a:extLst>
          </p:cNvPr>
          <p:cNvSpPr txBox="1"/>
          <p:nvPr/>
        </p:nvSpPr>
        <p:spPr>
          <a:xfrm>
            <a:off x="9531350" y="4029971"/>
            <a:ext cx="86665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200" dirty="0">
                <a:hlinkClick r:id="rId5"/>
              </a:rPr>
              <a:t>Wikipedia.org/wiki/</a:t>
            </a:r>
            <a:r>
              <a:rPr lang="de-CH" sz="1200" dirty="0" err="1">
                <a:hlinkClick r:id="rId5"/>
              </a:rPr>
              <a:t>Kanton_Wallis</a:t>
            </a:r>
            <a:r>
              <a:rPr lang="de-CH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2003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462517E-717D-4ACC-A928-E2C4C6B1B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950" y="0"/>
            <a:ext cx="10294100" cy="68580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E3C06B7-D70E-4207-ACDA-DD6E6464B151}"/>
              </a:ext>
            </a:extLst>
          </p:cNvPr>
          <p:cNvSpPr txBox="1"/>
          <p:nvPr/>
        </p:nvSpPr>
        <p:spPr>
          <a:xfrm>
            <a:off x="2309069" y="96284"/>
            <a:ext cx="77912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>
                <a:hlinkClick r:id="rId3"/>
              </a:rPr>
              <a:t>https://commons.wikimedia.org/wiki/File:Reliefkarte_Wallis.png</a:t>
            </a:r>
            <a:r>
              <a:rPr lang="de-CH" dirty="0"/>
              <a:t>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E98B08A-0057-4764-9B25-4EA423FA2820}"/>
              </a:ext>
            </a:extLst>
          </p:cNvPr>
          <p:cNvSpPr txBox="1"/>
          <p:nvPr/>
        </p:nvSpPr>
        <p:spPr>
          <a:xfrm>
            <a:off x="948950" y="5934670"/>
            <a:ext cx="8127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 err="1"/>
              <a:t>Tschubby</a:t>
            </a:r>
            <a:r>
              <a:rPr lang="de-CH" dirty="0"/>
              <a:t>, CC BY-SA 3.0  via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3886793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8573A46-0F48-435C-ABD3-FB808E025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80" y="0"/>
            <a:ext cx="11275640" cy="685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88E6534-17C3-4D25-9EDD-1E0043A5BFA5}"/>
              </a:ext>
            </a:extLst>
          </p:cNvPr>
          <p:cNvSpPr txBox="1"/>
          <p:nvPr/>
        </p:nvSpPr>
        <p:spPr>
          <a:xfrm>
            <a:off x="3734095" y="0"/>
            <a:ext cx="8127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 err="1"/>
              <a:t>Tschubby</a:t>
            </a:r>
            <a:r>
              <a:rPr lang="de-CH" dirty="0"/>
              <a:t>, CC BY-SA 3.0  via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2688387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CFE497C-B671-43EF-A96D-285BC93B1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608631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AFCB0D3-5B03-47DF-9203-82A1A1EF2BB6}"/>
              </a:ext>
            </a:extLst>
          </p:cNvPr>
          <p:cNvSpPr txBox="1"/>
          <p:nvPr/>
        </p:nvSpPr>
        <p:spPr>
          <a:xfrm>
            <a:off x="6720575" y="6320564"/>
            <a:ext cx="8127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 err="1"/>
              <a:t>Tschubby</a:t>
            </a:r>
            <a:r>
              <a:rPr lang="de-CH" dirty="0"/>
              <a:t>, CC BY-SA 3.0  via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2914616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4E0FFC7-759B-49B1-96DB-5BEC8E57A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795" y="0"/>
            <a:ext cx="10040409" cy="6858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30DD198-9176-440E-AB98-7AC03CE1708C}"/>
              </a:ext>
            </a:extLst>
          </p:cNvPr>
          <p:cNvSpPr txBox="1"/>
          <p:nvPr/>
        </p:nvSpPr>
        <p:spPr>
          <a:xfrm rot="16200000">
            <a:off x="-3438492" y="1052276"/>
            <a:ext cx="8127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 err="1"/>
              <a:t>Tschubby</a:t>
            </a:r>
            <a:r>
              <a:rPr lang="de-CH" dirty="0"/>
              <a:t>, CC BY-SA 3.0  via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3378717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BEC3C75-591F-4540-8263-447604AE0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261"/>
            <a:ext cx="12192000" cy="6517477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5516E59-EE43-422A-97FC-710F0916A3C2}"/>
              </a:ext>
            </a:extLst>
          </p:cNvPr>
          <p:cNvSpPr txBox="1"/>
          <p:nvPr/>
        </p:nvSpPr>
        <p:spPr>
          <a:xfrm>
            <a:off x="3708928" y="-83890"/>
            <a:ext cx="8127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 err="1"/>
              <a:t>Tschubby</a:t>
            </a:r>
            <a:r>
              <a:rPr lang="de-CH" dirty="0"/>
              <a:t>, CC BY-SA 3.0  via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1783318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5D74C34-FA9F-4C9E-B08B-C795FD30D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231" y="0"/>
            <a:ext cx="10581537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CFDD576-24DF-47EB-90E7-9437F89D5AC4}"/>
              </a:ext>
            </a:extLst>
          </p:cNvPr>
          <p:cNvSpPr txBox="1"/>
          <p:nvPr/>
        </p:nvSpPr>
        <p:spPr>
          <a:xfrm>
            <a:off x="3734095" y="0"/>
            <a:ext cx="8127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 err="1"/>
              <a:t>Tschubby</a:t>
            </a:r>
            <a:r>
              <a:rPr lang="de-CH" dirty="0"/>
              <a:t>, CC BY-SA 3.0  via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2955176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F1AE8B2-44AF-493E-AC88-B0DB75F45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707" y="0"/>
            <a:ext cx="10336585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76DF31E-60EB-44F1-8772-4396B4889EC4}"/>
              </a:ext>
            </a:extLst>
          </p:cNvPr>
          <p:cNvSpPr txBox="1"/>
          <p:nvPr/>
        </p:nvSpPr>
        <p:spPr>
          <a:xfrm>
            <a:off x="3734095" y="0"/>
            <a:ext cx="8127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 err="1"/>
              <a:t>Tschubby</a:t>
            </a:r>
            <a:r>
              <a:rPr lang="de-CH" dirty="0"/>
              <a:t>, CC BY-SA 3.0  via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35579921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</Words>
  <Application>Microsoft Office PowerPoint</Application>
  <PresentationFormat>Breitbild</PresentationFormat>
  <Paragraphs>15</Paragraphs>
  <Slides>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Jürg Krämer</dc:creator>
  <cp:lastModifiedBy>Jürg Krämer</cp:lastModifiedBy>
  <cp:revision>1</cp:revision>
  <dcterms:created xsi:type="dcterms:W3CDTF">2021-12-17T09:11:24Z</dcterms:created>
  <dcterms:modified xsi:type="dcterms:W3CDTF">2021-12-17T13:18:42Z</dcterms:modified>
</cp:coreProperties>
</file>