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F1401-EF74-E705-6B67-E1AC5B19F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E30747-0C1B-58A3-9AF9-731613C28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D4F7E-0AFB-20AB-D310-F837B5B4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29DA69-2E62-EB82-4F24-9FC75CFB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DBD5F3-D1C1-3AE4-549F-E2EA4B97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60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9AABF-2F39-4405-AF28-B3C5F37C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4660E3-9D9C-19AB-A356-BD92ABA59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1C6634-53BC-B8C3-2BE3-4C9A89BB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AF8378-F4F8-3B9D-E900-D9D9AD2F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42160-67B7-DCF4-E238-CEDA2E66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604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0BC2F7C-8EDC-B5C6-FA58-175EA9AB4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912AD6-5CA5-7D88-49C9-3D69344EA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C79812-1332-E31E-5669-B4C1506D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DF604B-D117-C03C-2D0E-F11A94E8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2707D2-CB30-31E3-15CC-B04C2D53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979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150C1-8BC4-0F41-8D0F-438DE232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0F203B-357C-2701-0EBC-B389F033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EDCA64-09C2-7986-26AF-9B05754D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E943BE-FBF2-3609-06A5-C77676E5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FD67BA-CA81-F96D-C1B2-EC2559AA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888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95DC1-0391-96CD-832D-836872A3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C7DB9F-CBF8-EC9D-C07A-1CD8943F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714CE8-FD18-DDC1-BA6C-56E948BA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055264-39C9-A758-73AD-3B2AC4F0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41762-5F1D-6FEC-7362-A7A823A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44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F30E9-E4D2-9AE6-96F2-54C15942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E9E98-A02B-3C57-3BC3-8AC41D81C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BFB7FD-3A79-E311-BC03-DD638DB93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E11AA1-0704-521F-6225-62A35DCA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B0878E-8FF5-A1ED-7705-C9C8F24B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1FBF19-ED72-B36F-FF0F-1C37FB35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681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5115C-B4F3-EF0E-9D3B-2987728F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12EBF-768D-CA19-8614-3DE7C621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168AA9-C8E3-5DCD-0B88-16C8A0B5E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2C7CFE4-5250-8940-A701-62FD44E08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CD5BBA-0C9B-09F7-BCAD-06A30A6F8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CB4DAC-3D56-4706-1F7E-EA9C65A3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0E77A7-E981-0B98-7E7F-85D5CE33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584E43-8698-2E7F-42A0-8CE66D55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30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A0BD0-8125-9EB8-CBB0-1D7E9D7C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35FF7E-2AEE-2CCF-09E2-065E7CB3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F31D09-6844-8CA7-DB46-2EBE85ED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51661F-4A0F-B111-8A94-D77C80DD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195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8F4158-9926-85E5-4A3B-7D7FE735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3D3D64-AB16-9AE3-2D3E-8A4F32BC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FCEFD2-923B-4D82-BD7C-358B4DE5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137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B6B4B-941A-5C69-BEA9-B44355F8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014A2E-B4BD-A241-5E09-29469F1E7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0FBF4A-94D2-73CE-B937-C8D0D8927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AB241F-3464-DC86-9AEF-DB834ED1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F849F6-5EA3-520B-565D-03441FA7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024EE5-4896-7B6B-32EE-1A951007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92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9FBA8-085C-DE40-25D1-6AF57552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90567D-ACCD-F376-7595-3DAD71797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D2ED63-7E1A-18BB-236B-BC2B5FA03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632F10-2B77-FFCD-B9F4-D5FD15D9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CCFE89-C09B-A5F3-6F42-6386ED97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42BDB8-B252-4D01-1B7D-AC360C05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129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B8D793-5176-8DB3-77AC-08C01A1E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BA1373-7DBA-BFB1-9749-B6DD761D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E7F87E-0537-6F4D-1F2A-E1C176C0D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3EB2-0E07-4CBC-818B-8CE2463D7A4D}" type="datetimeFigureOut">
              <a:rPr lang="de-CH" smtClean="0"/>
              <a:t>30.04.2022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AA620-69DD-4728-0599-AF7A6B26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69E95B-946E-DFED-1279-0AF1DA993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352C-DFF5-4BA7-A322-7EC29B589C6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43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zeitenweg.ch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2DE1232-D847-6002-51F7-48416D61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7" y="0"/>
            <a:ext cx="9978226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DAE9DF-684D-961D-FBEB-2FECACEA1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6" y="735469"/>
            <a:ext cx="9978225" cy="43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4B8E52-366C-F23F-D671-4F359135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21" y="0"/>
            <a:ext cx="8995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3B801E-A204-3FB9-9DAE-49B05B4C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54" y="0"/>
            <a:ext cx="9103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7142E9-5785-FDA8-6EEE-206867AE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95" y="0"/>
            <a:ext cx="911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1298680-4D59-387C-5E4D-AEA970BDF520}"/>
              </a:ext>
            </a:extLst>
          </p:cNvPr>
          <p:cNvSpPr txBox="1"/>
          <p:nvPr/>
        </p:nvSpPr>
        <p:spPr>
          <a:xfrm>
            <a:off x="310552" y="6032499"/>
            <a:ext cx="12033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/>
              <a:t>und </a:t>
            </a:r>
            <a:r>
              <a:rPr lang="de-CH" dirty="0">
                <a:hlinkClick r:id="rId2"/>
              </a:rPr>
              <a:t>www.urzeitenweg.ch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768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2022-04-30T08:34:17Z</dcterms:created>
  <dcterms:modified xsi:type="dcterms:W3CDTF">2022-04-30T15:50:27Z</dcterms:modified>
</cp:coreProperties>
</file>