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F7ED5-789C-4B6F-A59A-1A8458C57D52}" v="2" dt="2023-10-11T14:44:24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11:40.8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2,'108'-2,"116"4,-148 10,-54-8,1 0,28 0,-38-3,1 1,-1 0,0 1,0 1,20 7,-18-6,0 0,1 0,25 2,305-2,-185-8,632 3,-776 1,1 1,33 8,30 2,-34-11,-26-1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20:14.6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0,'14'2,"1"0,-1 1,0 1,0 0,0 1,-1 1,13 6,17 7,7-5,0-1,1-3,0-2,100 3,-104-9,325 1,0 0,-343 1,-1 1,0 2,0 1,0 1,28 14,-54-22,16 7,0-1,0 0,0-2,1 0,21 3,86 13,-71-11,80 5,-97-14,-7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22:57.3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35,'708'0,"-670"1,51 10,-50-5,47 1,561-8,-619-1,0-1,0-2,50-14,-1 1,-57 12,-5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23:00.9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1,'261'12,"-22"0,21-14,135 4,-204 22,-132-14,109 5,-124-16,76-14,-107 15,1-1,-1 1,0 1,0 1,15 3,32 2,42-8,101-14,-177 12,77-9,67-5,-150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23:09.2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25,'140'2,"153"-5,-208-8,-50 6,60-2,-24 11,-51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23:17.5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9947,'14'-1,"-1"-1,1 0,-1 0,0-1,0-1,0 0,0-1,-1-1,0 0,0 0,15-11,15-14,63-59,-42 33,400-343,-338 292,-4-4,109-133,-128 137,193-157,-178 166,147-158,-195 185,100-79,-106 97,-24 20,203-161,-97 77,6-3,-123 103,1 1,0 2,1 1,40-12,92-43,-81 32,-56 25,0-2,43-32,-44 29,1 0,35-17,99-30,215-58,-291 97,290-83,146-44,-498 145,93-34,-103 36,1-1,-1-1,1 0,-2 0,1-1,-1-1,9-10,12-9,2 2,0 0,2 3,1 1,46-22,4-4,119-51,-89 47,125-57,63-32,-177 80,188-64,-264 104,0-2,-2-2,67-46,26-13,199-135,-82 46,-223 151,0-2,-2-1,-1-2,-1-1,37-44,-7 5,3 3,125-97,-73 77,128-67,40-29,-219 139,-2-2,98-85,-149 117,-1 0,-1 0,0-1,0-1,-1 0,-1 0,0-1,-1 0,11-27,15-53,-23 68,-2 0,12-47,24-104,-30 121,-9 33,-2 0,1-26,7-33,3 20,3 1,2 1,4 1,1 1,3 1,37-54,-8 36,-44 60,0 0,-1-1,-1 0,-1-1,0-1,11-27,-14 19,0 0,-2 0,3-39,-5 50,0 0,1 1,9-24,-8 24,0 0,-1-1,4-25,-3-20,6-52,18-37,-24 103,-3 0,-3-63,-1 28,0 56,-1 1,-1-1,-1 0,-1 1,-10-24,5 14,-9-48,12 45,-23-64,18 61,-10-47,17 65,0 1,-1 0,-1 0,0 1,-2 0,-1 0,0 1,-27-33,15 17,1-2,-28-62,36 60,1-1,2 0,2 0,2-1,-4-71,10 93,-3-2,-1 0,0 0,-2 0,0 1,-15-29,-15-45,33 78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23:20.4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1 410,'1'-4,"1"1,-1 0,1 0,0 0,0-1,1 2,-1-1,0 0,1 0,0 1,-1-1,1 1,0 0,0 0,0 0,1 0,3-1,5-5,310-220,-151 119,-151 94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23:33.4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1,'60'3,"101"18,18 1,-78-17,144 11,-110-7,139-10,-100-2,-109 2,-36-1,0 2,1 0,-1 2,41 9,-56-6,-12-2,-24 2,-37-3,-60-4,-131 4,176 6,-114 27,43 17,108-44,-1-2,1-1,-65 0,90-5,0 1,0 0,0 0,0 1,0 1,1 0,-1 1,1 0,0 0,0 1,0 1,1 0,0 0,-11 9,-38 17,49-28,-1 1,0 0,1 1,0 1,0-1,1 1,0 1,-13 14,20-21,2 0,-1 0,0 0,0 1,0-1,0 0,1 1,-1-1,1 1,-1-1,1 1,0-1,-1 1,1-1,0 1,0-1,0 1,0-1,0 1,1 0,-1-1,0 1,1-1,0 2,0 0,1-1,0 1,-1-1,1 0,0 0,0 0,1 0,-1 0,0 0,1 0,4 2,7 3,1-1,0 0,26 6,-38-11,85 24,-46-12,2-1,-1-2,85 7,-97-14,0 1,59 16,-56-12,19 4,0-2,1-3,1-1,-1-4,74-5,-113 0,0-1,0-1,-1-1,1 0,-1-1,-1 0,1-1,-1-1,19-16,-24 18,-1 0,0 0,0 0,0-1,-1 0,0-1,8-16,27-67,-38 85,14-51,-14 40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23:35.5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5,'208'12,"-12"0,511-12,-661 2,49 8,43 3,463-14,-601 1,33-3,-32 2,1 1,-1-1,0 0,0 1,0-1,0 0,1 0,-1 0,0 0,0 0,-1 0,1 0,0 0,0 0,0-1,-1 1,1 0,-1 0,1-1,-1 1,1-2,4-23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23:38.0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1 405,'153'11,"-28"0,337-8,-292-4,-128-2,0-2,-1-2,78-23,-79 20,229-59,-183 41,-61 19,1 1,0 0,48-6,-70 14,-1 0,1 0,0-1,-1 1,1-1,0 0,-1 0,1-1,-1 1,0 0,1-1,-1 0,0 0,0 0,0 0,5-5,-6 3,0 0,0 0,0-1,0 1,-1 0,1-1,-1 1,-1-1,1 1,0-1,-1 1,0-1,-1-6,-3-112,3 102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23:46.3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117 127,'29'2,"0"1,52 12,4 1,-61-12,100 12,162 2,-249-18,0-1,0-2,-1-1,69-18,-38 2,1 3,116-15,5 8,26 0,-185 21,0-3,33-9,11-3,-28 12,0 3,0 1,61 6,-4-1,25-6,131 6,-138 20,-99-21,0 2,0 0,-1 2,1 0,-1 1,-1 1,1 1,35 23,-55-32,-1 0,1 0,0 1,-1-1,1 0,-1 1,1-1,-1 0,1 1,-1-1,1 1,-1-1,0 1,1-1,-1 1,0-1,1 1,-1-1,0 1,0 0,1-1,-1 1,0-1,0 2,-11 4,-32-4,36-2,-85 1,-364-4,310-8,-101-2,204 10,-1-1,-59-13,55 7,-69-4,17 2,68 7,-45-2,3 6,16 2,-111-15,91 5,-1 4,-121 7,68 1,-531-3,642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11:52.5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0 152,'29'-2,"0"-2,0-1,-1-1,0-1,0-2,-1-1,51-26,49-16,-99 45,1 2,-1 1,1 1,-1 2,1 0,0 2,31 6,-15-1,-2 3,84 28,16 3,-97-30,1-2,0-2,54-1,-20-8,90-14,-109 11,-1 2,1 3,63 8,-106-3,-1 1,1 1,-1 1,0 0,-1 2,30 18,-37-22,126 78,-134-82,0 0,0 1,-1-1,1 0,0 1,-1-1,1 1,-1-1,1 1,-1 0,1 0,-1 0,0 0,0 0,0 0,0 0,-1 0,1 0,0 0,-1 0,0 0,1 1,-1-1,0 0,0 3,-1-1,0 0,-1 0,1-1,-1 1,0 0,0-1,0 0,0 1,-1-1,1 0,-1 0,-6 5,-3 2,0 0,-1-1,0 0,-1-1,0-1,-19 7,-196 55,79-25,108-32,-1-2,0-1,0-2,-1-3,-61 0,94-4,-8 1,0-1,-1-1,1-1,0 0,0-2,1 0,-1-1,-24-10,12 3,-1 2,0 1,0 1,-48-5,-13-3,-121-24,177 35,-50 1,52 4,-63-10,71 5,1 2,-1 1,1 1,-36 2,61-1,0 0,0 0,0 0,-1 0,1 0,0 1,0-1,0 0,-1 1,1-1,0 0,0 1,0-1,0 1,0 0,0-1,0 1,0 0,0 0,0-1,0 1,0 0,1 0,-1 0,0 0,0 0,1 0,-1 2,1-1,0 0,0 0,0 0,0 0,1 0,-1 0,1 0,0 0,-1-1,1 1,0 0,0 0,0 0,0-1,2 3,7 8,0 0,1-1,14 12,-5-8,1-1,1-1,0-1,37 15,-31-15,-13-7,1 0,0-1,-1 0,2-2,24 2,23 3,32 13,-41-8,1-2,109 5,-141-13,-1 0,29 6,-28-3,47 2,-51-7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37:48.8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132 187,'22'1,"-1"1,28 6,35 4,626-9,-362-6,-243 5,114-4,-213 1,-1 0,0 0,0-1,0 1,0-1,0 0,-1 0,1-1,0 0,-1 1,0-2,0 1,0 0,0-1,0 0,0 1,-1-1,0-1,0 1,4-8,-1 0,-1 0,0 0,0 0,-1-1,-1 1,0-1,1-15,-4 27,0 0,0 0,0 0,0 0,0 0,0 0,0 0,0 0,-1 1,1-1,0 0,-1 0,1 0,0 0,-1 1,1-1,-1 0,1 0,-1 1,0-1,1 1,-1-1,0 0,1 1,-1-1,-1 0,-29-7,-35 11,65-2,-63 11,0 4,1 2,-85 36,79-27,-46 19,-175 99,268-132,-2-2,0-1,0-1,-1-1,-42 9,24-11,0-1,-68-3,53-1,21 0,0-2,-40-5,66 4,0 0,1-1,-1 0,1 0,0-1,0 0,1-1,-1 0,1-1,0 1,-15-14,9 7,0 0,-1 1,-29-15,-23-15,56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37:50.7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0,'111'96,"4"4,-73-56,2-2,2-2,2-2,2-2,101 55,-92-60,1-3,2-2,0-3,2-3,73 13,-133-32,1-1,-1 0,0 0,1 0,-1 0,0-1,1 1,-1-1,0 0,0 0,0-1,0 1,0-1,0 0,0 0,0-1,-1 1,1-1,-1 1,0-1,0 0,5-6,39-43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37:54.2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890 786,'31'-3,"0"-1,-1-1,1-1,-1-2,0-1,-1-2,38-18,-11 6,-18 10,0 2,1 2,47-4,4-2,58-13,-124 24,-11 3,0-1,0 0,0-1,-1-1,1 0,-1-1,24-12,-26 11,-1-1,1-1,-1 0,0 0,-1-1,0 0,-1 0,1-1,9-18,-5 6,-2 0,-1-1,13-44,-17 39,-4 23,0-1,-1 0,2 1,-1-1,1 1,0 0,0 0,5-10,-13 28,1-1,0 1,1-1,0 1,-3 20,-3 7,-4 11,-35 107,47-153,-1 0,0 0,-1 0,1 0,-1-1,0 1,0-1,0 0,0 0,-1-1,1 1,-1-1,0 0,0 0,-1-1,-6 3,-14 5,1-2,-35 6,22-5,-46 12,1 4,-123 54,190-73,0-1,0 0,-1-1,1 0,-27 1,-4 1,-10 0,0-2,-81-4,49-2,69 1,-1-2,1 0,1-2,-1 0,1-1,-1-1,-30-16,-54-17,64 26,-52-25,23 8,46 19,0-1,1-1,1-1,0-1,-33-33,5 5,44 40,0-1,0 1,0-1,0 0,1-1,0 1,0-1,1 0,-1 0,1 0,-2-8,2 3,0-1,2 0,-1 1,1-1,2-20,-1 7,1 1,1 0,1 0,1 0,2 1,8-27,-8 32,-1 0,-2 0,1 0,-2 0,0-30,-2 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37:55.9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0 191,'27'0,"0"-1,0-1,-1-1,1-1,29-10,16-5,-44 12,0 0,-1-2,0-1,0-1,42-25,-58 28,1 0,0 0,0 2,1-1,-1 2,1 0,1 0,-1 1,1 1,-1 0,1 1,0 0,0 1,0 1,19 1,21 10,0 2,0 2,61 27,-53-19,2-2,-40-14,-1 1,0 0,-1 2,36 21,-34-15,-12-7,0-1,0 0,1-1,0-1,24 9,-19-11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19:00.1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49,'70'0,"0"2,0 3,103 22,-114-14,1-3,1-2,97 0,-128-7,54 10,-52-6,47 2,-56-7,1-2,0 0,0-2,-1 0,1-2,-1 0,42-19,-34 11,0 2,0 1,1 2,0 1,1 2,0 0,0 3,45 0,-49 3,3 2,0-3,1 0,-1-2,36-8,-43 7,-1 1,1 1,0 1,0 1,-1 1,1 2,29 5,21 2,-62-9,-1-2,1 1,0-2,-1 1,20-7,-22 5,0 1,1 0,-1 0,1 1,-1 0,1 1,-1 0,1 1,10 2,34 17,-44-15,0-1,0 0,1 0,14 2,-7-4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4:19:57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1,'4'1,"1"0,-1 0,0 1,0 0,0-1,0 2,0-1,6 4,9 6,22 4,1-2,1-2,0-2,0-1,53 2,71 16,-107-18,0-3,1-2,94-7,-36 1,610 2,-701 1,1 2,0 1,41 12,-38-8,0-1,38 2,-47-6,-1 0,0 2,26 8,-26-6,-1-2,1 0,30 2,133-6,-92-2,-64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55:18.6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7466 8287,'1'-26,"1"0,2-1,0 1,1 1,10-27,53-122,-19 53,-24 64,42-73,-13 27,-42 77,1 2,1-1,1 2,2 0,0 1,1 0,1 2,32-28,0 5,-19 15,1 1,1 1,1 2,1 1,49-22,227-72,-136 58,-148 49,0 0,0 2,1 1,42-4,-39 6,-1-1,0-1,0-1,57-25,-80 30,31-14,0-2,52-35,-65 36,-5 5,-1 0,0-2,-1 0,0-2,-2 0,0 0,20-28,-35 43,-1 0,0-1,1 1,-1 0,0 0,0-1,0 1,0 0,0-1,-1 1,1-1,-1 1,0-1,1 1,-1-1,0 0,-1 1,1-1,0 1,-1-1,1 1,-1-1,0 1,-2-4,1 4,0-1,-1 1,1 0,-1 0,0 0,1 0,-1 0,0 1,0-1,0 1,0 0,-1 0,1 0,0 0,0 1,-1-1,1 1,-6 0,-109-11,-73-2,-557 14,711 0,-56 11,55-6,-52 2,-397-9,468 2,0 1,0 1,0 1,-33 12,32-10,1-1,-1 0,1-1,-30 2,10-5,23 1,0-1,0-1,1 0,-1-1,0-1,-26-6,39 6,-1 0,0 0,1 0,0-1,-1 1,1-1,0 0,0 0,1 0,-1 0,0 0,1-1,0 1,0-1,0 0,0 0,1 1,-1-1,1 0,0 0,0-1,1 1,-1 0,1 0,0 0,0-5,0 1,1-1,0 1,0 0,0 0,1-1,0 1,1 1,0-1,0 0,1 1,0-1,5-7,12-11,2 0,1 2,0 0,2 2,49-33,168-98,-59 38,-170 106,7-5,1 1,43-19,333-115,-193 99,-150 38,-55 9,53-8,-1-3,0-2,70-30,3-3,13-6,-37 9,-57 27,-2-3,68-41,-53 29,-47 28,0-1,0-1,0 0,-1 0,0-1,0 0,0 0,9-12,1-4,4-5,34-54,-50 70,-1 0,0-1,-1 1,-1-1,0 0,0 0,-2-1,2-16,1-43,-10-139,0 191,0 0,-1 1,-1 0,-1 0,-1 0,-1 1,-18-27,9 14,-27-46,-38-75,72 127,1 0,1 0,2-1,-7-36,-8-27,16 68,1-1,1 1,-5-43,7-13,-3 1,-17-78,16 113,2 1,1-66,0 9,3 82,-1 1,0 0,-1 0,-1 0,0 0,-1 0,0 1,-2 0,1 0,-2 1,0-1,0 2,-1-1,-1 1,0 1,-1 0,0 0,-1 1,0 0,0 1,-1 1,0 0,-19-9,-101-48,-14-5,128 61,1 0,-25-16,28 16,0 0,0 1,0 0,-22-6,10 4,1 0,0-2,-26-17,34 18,0 1,0 1,-1 0,0 2,0 0,-1 1,-31-5,-30-1,51 6,-60-2,37 7,0 3,0 2,0 2,-53 14,-614 177,627-174,-123 14,52-11,84-15,0-4,-145-6,-19 0,125 12,-43 1,18-16,-115 4,239 1,-1 0,1 2,-24 9,22-7,0-1,-31 4,-7-2,14-1,-47-1,76-6,-1 0,1-2,0 0,-1-2,1 1,-19-8,-32-17,51 19,-1 2,0 0,0 1,0 0,-1 2,-32-4,-45-5,27 1,41 8,-53-18,-16-2,28 10,-113-40,7 1,89 31,-181-36,221 52,-171-27,153 24,-1 3,1 2,-80 7,-78-4,128-12,59 7,-46-2,-31 8,51 2,1-3,-92-14,85 6,-1 4,-129 6,69 2,70-4,0-3,-64-12,-10-6,126 22,0-1,0 0,0-1,0 1,0-1,0 0,0-1,0 0,1 1,-1-2,1 1,0-1,0 0,0 0,1 0,-1 0,1-1,0 0,0 0,1 0,-1 0,-3-10,1 4,0-1,0 2,-1-1,-1 1,1 0,-2 0,1 1,-13-10,-24-19,-51-40,39 26,46 40,-1 1,0 1,-16-12,-19-15,39 30,-1-1,0 1,0 1,-1 0,0 0,-13-6,-256-75,275 85,0 1,-1-1,1 0,0 0,0-1,0 1,0-1,0 0,1 0,-1 0,1-1,0 1,0-1,0 0,0 0,1 0,0 0,0 0,-3-6,2-2,1 0,0-1,1 1,0 0,1-1,1-13,3-40,15-82,3-40,-16 135,-1-58,-4 64,12-86,-9 108,0 1,-2-1,0 1,-5-49,1 57,-1 0,0 0,-1 0,-1 1,-1 0,0-1,-1 2,-12-21,-125-244,93 170,47 100,-7-13,0-1,2 0,-9-34,14 38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D55D5-4211-2CFD-D1DD-9F685CC1E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9BCCDF-F4E2-D815-F223-901B83640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2BA300-D6D8-F036-EE0E-92D4123E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5740-EF5E-451B-8FC4-2CF7F7C309DF}" type="datetimeFigureOut">
              <a:rPr lang="de-CH" smtClean="0"/>
              <a:t>11.10.2023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FCD16-627E-1199-6DBD-B8AD7657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E8301E-7493-07A5-424D-DDBEEDDD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1741-4944-4760-96CE-64D42A18AAC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32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970A8-4C6B-B4FC-6C48-CAEC6D57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AC6B25-166C-8898-8A24-23AD468AE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329977-99EB-B308-3D47-4D613001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5740-EF5E-451B-8FC4-2CF7F7C309DF}" type="datetimeFigureOut">
              <a:rPr lang="de-CH" smtClean="0"/>
              <a:t>11.10.2023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F6FF2-0270-322D-89CF-652C9A47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F4A1AA-780A-0A69-D8DE-24008784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1741-4944-4760-96CE-64D42A18AAC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097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F53E68C-694E-12D5-A3E1-8C4E7288B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4662D43-CCC8-2533-71C4-A380875A0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E552FA-7B2A-2894-D94F-DBC5C54E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5740-EF5E-451B-8FC4-2CF7F7C309DF}" type="datetimeFigureOut">
              <a:rPr lang="de-CH" smtClean="0"/>
              <a:t>11.10.2023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90E9AE-9004-1216-AC09-81B233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B5920F-1D72-C8EF-CB9A-3CB97CC2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1741-4944-4760-96CE-64D42A18AAC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811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EF183-DDE3-CB7D-3B8A-9455CE39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A1D533-41CF-1B8D-F5FC-E13FD994F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D9EC6B-2485-85D6-D9E7-0AF476D18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5740-EF5E-451B-8FC4-2CF7F7C309DF}" type="datetimeFigureOut">
              <a:rPr lang="de-CH" smtClean="0"/>
              <a:t>11.10.2023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9CA0D2-5717-94E1-A7BE-97791664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71F50E-A85D-4AE3-2D50-1020C94F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1741-4944-4760-96CE-64D42A18AAC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155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C352C-9910-93E0-0464-769E8C43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2D19EC-D2CD-6A7D-3774-3AFA73312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1A83CA-AEA2-1B5B-0E81-65B35ECF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5740-EF5E-451B-8FC4-2CF7F7C309DF}" type="datetimeFigureOut">
              <a:rPr lang="de-CH" smtClean="0"/>
              <a:t>11.10.2023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970A57-66FF-8F01-19BF-4EAAA167A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2D4AC9-1835-18FF-1DC7-B76C455F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1741-4944-4760-96CE-64D42A18AAC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48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7D13B-0D88-59CC-964F-17E314AC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3D1D1F-933F-6847-5D2E-5B3C93CB5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0325E9-7A9B-42BC-2825-F208BB2BC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E48743-7891-50C2-2CAF-B7A405AB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5740-EF5E-451B-8FC4-2CF7F7C309DF}" type="datetimeFigureOut">
              <a:rPr lang="de-CH" smtClean="0"/>
              <a:t>11.10.2023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13CDB0-E619-F789-4962-10D18E36A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533FF9-C1A4-2717-D6EB-A33AA11D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1741-4944-4760-96CE-64D42A18AAC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153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91AC4-E8BA-7D0E-5416-7F8E1BDA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DD491B-5EEF-F714-426C-67B3F4BAF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D39424-1E8C-65B2-DE9F-945440609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444D34-06E3-FD92-5CC4-A780B5D75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A291032-FAD4-CCF9-577E-A9AD02D00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68D5EDA-651D-170A-31AC-C7FDD10C3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5740-EF5E-451B-8FC4-2CF7F7C309DF}" type="datetimeFigureOut">
              <a:rPr lang="de-CH" smtClean="0"/>
              <a:t>11.10.2023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4586727-57D1-F2AD-64FA-21FEBF5F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12DA216-CEF3-7470-E1EA-F3E1E625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1741-4944-4760-96CE-64D42A18AAC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24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9897E-6848-9BAA-E907-AA5B9439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895212-6BF1-860A-176B-39F5EAFB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5740-EF5E-451B-8FC4-2CF7F7C309DF}" type="datetimeFigureOut">
              <a:rPr lang="de-CH" smtClean="0"/>
              <a:t>11.10.2023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14F345-8B2C-6CF7-44D6-3AAF73F6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A8BFF6-31DA-28ED-770C-439DC145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1741-4944-4760-96CE-64D42A18AAC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130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AD563A-E7DF-7B1B-6998-733DEE3D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5740-EF5E-451B-8FC4-2CF7F7C309DF}" type="datetimeFigureOut">
              <a:rPr lang="de-CH" smtClean="0"/>
              <a:t>11.10.2023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F502BB-12E4-1599-05DF-FEDE26AF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13A30B-566E-327D-EE42-47094E95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1741-4944-4760-96CE-64D42A18AAC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689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ADDB1-BED8-3D17-08B4-FC3F6655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763E1E-383E-CDB6-323E-993CC75FF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03058E-3D02-FEEA-5EAD-DEF00CEAB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0435B1-4263-5CC2-EA85-1D897EAF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5740-EF5E-451B-8FC4-2CF7F7C309DF}" type="datetimeFigureOut">
              <a:rPr lang="de-CH" smtClean="0"/>
              <a:t>11.10.2023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955755-2C14-7815-4689-1F9B0820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90A51B-FE72-68E5-CA0E-A8704ADC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1741-4944-4760-96CE-64D42A18AAC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323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D6816-B42D-3FDE-5F43-4CE5F7818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AD138B-9291-B87D-389A-BDBB823DA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BB6196-5315-FA4D-6902-FC43BBA13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CA5A89-C32F-9154-2BCF-FD4FE6EF3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5740-EF5E-451B-8FC4-2CF7F7C309DF}" type="datetimeFigureOut">
              <a:rPr lang="de-CH" smtClean="0"/>
              <a:t>11.10.2023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F929E3-6A7A-FCF2-7FC5-BE2B4C06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29015B-1A66-D93C-38D6-1959D7FF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1741-4944-4760-96CE-64D42A18AAC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103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5BB10D0-826A-355C-00C7-16B989BA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703CE9-1576-2095-0B74-5D0345AAE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71BC16-1737-8CCC-046F-69A7F4C82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5740-EF5E-451B-8FC4-2CF7F7C309DF}" type="datetimeFigureOut">
              <a:rPr lang="de-CH" smtClean="0"/>
              <a:t>11.10.2023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CA8614-FB67-E138-BD30-0724CF65F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CF99A8-7262-2801-400D-58B7D8C07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B1741-4944-4760-96CE-64D42A18AAC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668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aps.app.goo.gl/Qq3ewBcPFyshncr78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maps.app.goo.gl/2sJJwgSzrow7ikMd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oot.de/smarttour/4165076?ref=ws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customXml" Target="../ink/ink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oot.de/tour/1345192175?ref=wtd&amp;share_token=aE5D6otiTyTKw1RhvBCv85Z2GmtLn33EsFxJ642ajlRCtrWG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14.xml"/><Relationship Id="rId18" Type="http://schemas.openxmlformats.org/officeDocument/2006/relationships/image" Target="../media/image28.png"/><Relationship Id="rId3" Type="http://schemas.openxmlformats.org/officeDocument/2006/relationships/customXml" Target="../ink/ink9.xml"/><Relationship Id="rId21" Type="http://schemas.openxmlformats.org/officeDocument/2006/relationships/customXml" Target="../ink/ink18.xml"/><Relationship Id="rId7" Type="http://schemas.openxmlformats.org/officeDocument/2006/relationships/customXml" Target="../ink/ink11.xml"/><Relationship Id="rId12" Type="http://schemas.openxmlformats.org/officeDocument/2006/relationships/image" Target="../media/image25.png"/><Relationship Id="rId17" Type="http://schemas.openxmlformats.org/officeDocument/2006/relationships/customXml" Target="../ink/ink16.xml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customXml" Target="../ink/ink13.xml"/><Relationship Id="rId24" Type="http://schemas.openxmlformats.org/officeDocument/2006/relationships/image" Target="../media/image31.png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10" Type="http://schemas.openxmlformats.org/officeDocument/2006/relationships/image" Target="../media/image24.png"/><Relationship Id="rId19" Type="http://schemas.openxmlformats.org/officeDocument/2006/relationships/customXml" Target="../ink/ink17.xml"/><Relationship Id="rId4" Type="http://schemas.openxmlformats.org/officeDocument/2006/relationships/image" Target="../media/image21.png"/><Relationship Id="rId9" Type="http://schemas.openxmlformats.org/officeDocument/2006/relationships/customXml" Target="../ink/ink12.xml"/><Relationship Id="rId14" Type="http://schemas.openxmlformats.org/officeDocument/2006/relationships/image" Target="../media/image26.png"/><Relationship Id="rId2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ED224DE-6650-2040-3E80-A264A2817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034"/>
            <a:ext cx="12192000" cy="602593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13CBF7F-8BC6-4381-3C98-9E273D2EF93B}"/>
              </a:ext>
            </a:extLst>
          </p:cNvPr>
          <p:cNvSpPr txBox="1"/>
          <p:nvPr/>
        </p:nvSpPr>
        <p:spPr>
          <a:xfrm>
            <a:off x="172528" y="0"/>
            <a:ext cx="1028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Egerkingen</a:t>
            </a:r>
            <a:r>
              <a:rPr lang="de-CH" dirty="0"/>
              <a:t> – guter Ausgangsort für Wanderungen im Jura und Ausflüge Mittelland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E117BB7-2DB3-01CA-1DC0-94F0659173A4}"/>
                  </a:ext>
                </a:extLst>
              </p14:cNvPr>
              <p14:cNvContentPartPr/>
              <p14:nvPr/>
            </p14:nvContentPartPr>
            <p14:xfrm>
              <a:off x="6115945" y="3622551"/>
              <a:ext cx="801360" cy="36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E117BB7-2DB3-01CA-1DC0-94F0659173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2305" y="3514551"/>
                <a:ext cx="9090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6A65629-EBF3-6B79-9D45-31E57861E71F}"/>
                  </a:ext>
                </a:extLst>
              </p14:cNvPr>
              <p14:cNvContentPartPr/>
              <p14:nvPr/>
            </p14:nvContentPartPr>
            <p14:xfrm>
              <a:off x="6124585" y="3490791"/>
              <a:ext cx="775800" cy="2624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6A65629-EBF3-6B79-9D45-31E57861E7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0585" y="3382791"/>
                <a:ext cx="88344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75533E6-5638-CAA5-923A-60489A9444F7}"/>
                  </a:ext>
                </a:extLst>
              </p14:cNvPr>
              <p14:cNvContentPartPr/>
              <p14:nvPr/>
            </p14:nvContentPartPr>
            <p14:xfrm>
              <a:off x="6163465" y="3762951"/>
              <a:ext cx="655200" cy="1461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75533E6-5638-CAA5-923A-60489A9444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9465" y="3654951"/>
                <a:ext cx="7628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A770944-C771-D6BD-1C3A-404131D25298}"/>
                  </a:ext>
                </a:extLst>
              </p14:cNvPr>
              <p14:cNvContentPartPr/>
              <p14:nvPr/>
            </p14:nvContentPartPr>
            <p14:xfrm>
              <a:off x="6098665" y="3769791"/>
              <a:ext cx="429840" cy="2340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A770944-C771-D6BD-1C3A-404131D252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45025" y="3661791"/>
                <a:ext cx="5374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CE4B889-E2A4-8825-6E2A-8495F1B39C7D}"/>
                  </a:ext>
                </a:extLst>
              </p14:cNvPr>
              <p14:cNvContentPartPr/>
              <p14:nvPr/>
            </p14:nvContentPartPr>
            <p14:xfrm>
              <a:off x="6140785" y="3633351"/>
              <a:ext cx="714600" cy="3099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CE4B889-E2A4-8825-6E2A-8495F1B39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6785" y="3525351"/>
                <a:ext cx="82224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A691943-7ED0-13BC-0667-2924E70322DF}"/>
                  </a:ext>
                </a:extLst>
              </p14:cNvPr>
              <p14:cNvContentPartPr/>
              <p14:nvPr/>
            </p14:nvContentPartPr>
            <p14:xfrm>
              <a:off x="6348865" y="3355791"/>
              <a:ext cx="500400" cy="950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A691943-7ED0-13BC-0667-2924E70322D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94865" y="3248151"/>
                <a:ext cx="608040" cy="3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464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F95432E-471C-C000-EDD6-398B9A4A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1" y="0"/>
            <a:ext cx="12017898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F1F0068-C1F5-5D6E-4933-920F232FA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078" y="4287327"/>
            <a:ext cx="1118444" cy="9124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D7E9EE7-E5ED-7295-499C-706DC5BB5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753" y="5779698"/>
            <a:ext cx="892426" cy="5693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DEF0B3F-C54E-7AF7-D7C9-3209EF334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386" y="4952848"/>
            <a:ext cx="1543265" cy="7325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AC22A81-8CFE-F7AE-CBB8-621A56ACA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2696" y="318350"/>
            <a:ext cx="1367581" cy="75132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C79D46D-384E-4F64-EAC8-7912108ADD40}"/>
              </a:ext>
            </a:extLst>
          </p:cNvPr>
          <p:cNvSpPr txBox="1"/>
          <p:nvPr/>
        </p:nvSpPr>
        <p:spPr>
          <a:xfrm>
            <a:off x="759125" y="232913"/>
            <a:ext cx="562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4 Hotels zentral im Mittelland zur Auswahl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0C32C5-2695-17A1-C361-6444F6315E16}"/>
              </a:ext>
            </a:extLst>
          </p:cNvPr>
          <p:cNvSpPr txBox="1"/>
          <p:nvPr/>
        </p:nvSpPr>
        <p:spPr>
          <a:xfrm>
            <a:off x="759125" y="694012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7"/>
              </a:rPr>
              <a:t>Quelle </a:t>
            </a:r>
            <a:r>
              <a:rPr lang="de-CH" dirty="0" err="1">
                <a:hlinkClick r:id="rId7"/>
              </a:rPr>
              <a:t>google</a:t>
            </a:r>
            <a:r>
              <a:rPr lang="de-CH" dirty="0">
                <a:hlinkClick r:id="rId7"/>
              </a:rPr>
              <a:t> </a:t>
            </a:r>
            <a:r>
              <a:rPr lang="de-CH" dirty="0" err="1">
                <a:hlinkClick r:id="rId7"/>
              </a:rPr>
              <a:t>maps</a:t>
            </a:r>
            <a:r>
              <a:rPr lang="de-CH" dirty="0"/>
              <a:t>  - Routenplaner </a:t>
            </a:r>
            <a:r>
              <a:rPr lang="de-CH" dirty="0">
                <a:hlinkClick r:id="rId8"/>
              </a:rPr>
              <a:t>Google</a:t>
            </a:r>
            <a:r>
              <a:rPr lang="de-CH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1712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arte, Atlas, Diagramm enthält.&#10;&#10;Automatisch generierte Beschreibung">
            <a:extLst>
              <a:ext uri="{FF2B5EF4-FFF2-40B4-BE49-F238E27FC236}">
                <a16:creationId xmlns:a16="http://schemas.microsoft.com/office/drawing/2014/main" id="{AEB02BE0-FE6F-074E-D81A-814C25087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0" y="0"/>
            <a:ext cx="1020268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6CACBCE-D8DA-BB15-1B7A-17B2A2BAD796}"/>
              </a:ext>
            </a:extLst>
          </p:cNvPr>
          <p:cNvSpPr txBox="1"/>
          <p:nvPr/>
        </p:nvSpPr>
        <p:spPr>
          <a:xfrm>
            <a:off x="4520239" y="1630393"/>
            <a:ext cx="1104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/>
              <a:t>Egerkingen</a:t>
            </a:r>
            <a:endParaRPr lang="de-CH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13F0875-79CA-B07F-8667-EAED85DFACBD}"/>
                  </a:ext>
                </a:extLst>
              </p14:cNvPr>
              <p14:cNvContentPartPr/>
              <p14:nvPr/>
            </p14:nvContentPartPr>
            <p14:xfrm>
              <a:off x="4632385" y="1811017"/>
              <a:ext cx="861840" cy="525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13F0875-79CA-B07F-8667-EAED85DFAC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8385" y="1703377"/>
                <a:ext cx="969480" cy="2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916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D04D7E1-7325-2F5C-8C95-C577E495F2CB}"/>
              </a:ext>
            </a:extLst>
          </p:cNvPr>
          <p:cNvSpPr txBox="1"/>
          <p:nvPr/>
        </p:nvSpPr>
        <p:spPr>
          <a:xfrm>
            <a:off x="942109" y="1375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Rundwanderung </a:t>
            </a:r>
            <a:r>
              <a:rPr lang="de-DE" dirty="0" err="1"/>
              <a:t>Höchi</a:t>
            </a:r>
            <a:r>
              <a:rPr lang="de-DE" dirty="0"/>
              <a:t> </a:t>
            </a:r>
            <a:r>
              <a:rPr lang="de-DE" dirty="0" err="1"/>
              <a:t>Flue</a:t>
            </a:r>
            <a:r>
              <a:rPr lang="de-DE" dirty="0"/>
              <a:t> ab </a:t>
            </a:r>
            <a:r>
              <a:rPr lang="de-DE" dirty="0" err="1"/>
              <a:t>Egerkingen</a:t>
            </a:r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33CD20-6FAE-386A-9024-0D877508A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6" y="526164"/>
            <a:ext cx="11083636" cy="548397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F7A6240-D20F-C35B-42C2-5F9AD2F232E6}"/>
              </a:ext>
            </a:extLst>
          </p:cNvPr>
          <p:cNvSpPr txBox="1"/>
          <p:nvPr/>
        </p:nvSpPr>
        <p:spPr>
          <a:xfrm>
            <a:off x="5354564" y="671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3"/>
              </a:rPr>
              <a:t>https://www.komoot.de/smarttour/4165076?ref=wsd</a:t>
            </a:r>
            <a:r>
              <a:rPr lang="de-CH" dirty="0"/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46A6054-B606-CFD6-0274-42F873E61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18" y="3886765"/>
            <a:ext cx="1792465" cy="198566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C112A12-5BC3-BDC9-89E7-D0DA2216413F}"/>
              </a:ext>
            </a:extLst>
          </p:cNvPr>
          <p:cNvSpPr txBox="1"/>
          <p:nvPr/>
        </p:nvSpPr>
        <p:spPr>
          <a:xfrm>
            <a:off x="94890" y="6120317"/>
            <a:ext cx="11464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Wanderzeit ca. 2.41 8,14 km 290m aufwärts 300m abwärts, Mittelschwere Wanderung Jura 1. Kette gut begehbare Wege, Trittsicherheit erforderlich. Start bei A ist Parkplatz 3die Schlossruine, mehr auf komoot.de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57B0014-AF58-8823-C726-0CC304817D8B}"/>
              </a:ext>
            </a:extLst>
          </p:cNvPr>
          <p:cNvSpPr txBox="1"/>
          <p:nvPr/>
        </p:nvSpPr>
        <p:spPr>
          <a:xfrm>
            <a:off x="8617786" y="5671580"/>
            <a:ext cx="1104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/>
              <a:t>Egerkingen</a:t>
            </a:r>
            <a:endParaRPr lang="de-CH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E962521-9167-2E91-2F48-1DE416B583BB}"/>
                  </a:ext>
                </a:extLst>
              </p14:cNvPr>
              <p14:cNvContentPartPr/>
              <p14:nvPr/>
            </p14:nvContentPartPr>
            <p14:xfrm>
              <a:off x="8703985" y="5787937"/>
              <a:ext cx="918360" cy="87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E962521-9167-2E91-2F48-1DE416B583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9985" y="5680297"/>
                <a:ext cx="1026000" cy="30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248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C07EC2A-C295-0398-C911-DA5C6C1AB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180"/>
            <a:ext cx="12192000" cy="585982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17811B0-D4B4-2846-DF44-FE0520F56258}"/>
              </a:ext>
            </a:extLst>
          </p:cNvPr>
          <p:cNvSpPr txBox="1"/>
          <p:nvPr/>
        </p:nvSpPr>
        <p:spPr>
          <a:xfrm>
            <a:off x="240144" y="249382"/>
            <a:ext cx="1181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Ausflug Jura nach Langenbruck Kloster Schöntal + Wanderung </a:t>
            </a:r>
            <a:r>
              <a:rPr lang="de-CH" dirty="0" err="1"/>
              <a:t>Belchenfluh</a:t>
            </a:r>
            <a:r>
              <a:rPr lang="de-CH" dirty="0"/>
              <a:t> oder kleinere Rundwanderungen ab Langenbruck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CE752D-8FB2-4978-3BD5-C0D2DBAF3DAD}"/>
              </a:ext>
            </a:extLst>
          </p:cNvPr>
          <p:cNvSpPr txBox="1"/>
          <p:nvPr/>
        </p:nvSpPr>
        <p:spPr>
          <a:xfrm>
            <a:off x="240144" y="485282"/>
            <a:ext cx="11951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3"/>
              </a:rPr>
              <a:t>https://www.komoot.de/tour/1345192175?ref=wtd&amp;share_token=aE5D6otiTyTKw1RhvBCv85Z2GmtLn33EsFxJ642ajlRCtrWGY</a:t>
            </a:r>
            <a:r>
              <a:rPr lang="de-CH" dirty="0"/>
              <a:t> v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4B8610-FB5F-7946-95F0-835138C76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66" y="2798616"/>
            <a:ext cx="1581371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4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61E8402-03DE-EDAD-5E76-37C8A646C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84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5164523-9C3D-D102-E89C-F98E4FB5DDF7}"/>
                  </a:ext>
                </a:extLst>
              </p14:cNvPr>
              <p14:cNvContentPartPr/>
              <p14:nvPr/>
            </p14:nvContentPartPr>
            <p14:xfrm>
              <a:off x="4544244" y="2955753"/>
              <a:ext cx="3502080" cy="29836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5164523-9C3D-D102-E89C-F98E4FB5DD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0244" y="2847753"/>
                <a:ext cx="3609720" cy="3199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2C5FA506-88A1-4FB9-56CC-205613975EA1}"/>
              </a:ext>
            </a:extLst>
          </p:cNvPr>
          <p:cNvSpPr txBox="1"/>
          <p:nvPr/>
        </p:nvSpPr>
        <p:spPr>
          <a:xfrm>
            <a:off x="138023" y="249382"/>
            <a:ext cx="40076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Ausflug Jura Langenbruck Kloster Schöntal</a:t>
            </a:r>
          </a:p>
          <a:p>
            <a:endParaRPr lang="de-CH" b="1" dirty="0"/>
          </a:p>
          <a:p>
            <a:endParaRPr lang="de-CH" b="1" dirty="0"/>
          </a:p>
          <a:p>
            <a:endParaRPr lang="de-CH" b="1" dirty="0"/>
          </a:p>
          <a:p>
            <a:endParaRPr lang="de-CH" b="1" dirty="0"/>
          </a:p>
          <a:p>
            <a:r>
              <a:rPr lang="de-CH" sz="1400" dirty="0"/>
              <a:t>Gelb Anfahrt mit Auto oder </a:t>
            </a:r>
            <a:r>
              <a:rPr lang="de-CH" sz="1400" dirty="0" err="1"/>
              <a:t>ebike</a:t>
            </a:r>
            <a:r>
              <a:rPr lang="de-CH" sz="1400" dirty="0"/>
              <a:t> oder Zug </a:t>
            </a:r>
            <a:r>
              <a:rPr lang="de-CH" sz="1400" dirty="0" err="1"/>
              <a:t>Oensingen</a:t>
            </a:r>
            <a:r>
              <a:rPr lang="de-CH" sz="1400" dirty="0"/>
              <a:t> – Balsthal und Bus bis nach </a:t>
            </a:r>
            <a:r>
              <a:rPr lang="de-CH" sz="1400" b="1" dirty="0"/>
              <a:t>Langenbruck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FDF735-65FE-92F7-C928-35234F60600D}"/>
              </a:ext>
            </a:extLst>
          </p:cNvPr>
          <p:cNvSpPr txBox="1"/>
          <p:nvPr/>
        </p:nvSpPr>
        <p:spPr>
          <a:xfrm>
            <a:off x="4618182" y="817737"/>
            <a:ext cx="114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Kloster Schöntal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CE09E4-C4EF-C2CF-596E-DDF5364BEAB1}"/>
              </a:ext>
            </a:extLst>
          </p:cNvPr>
          <p:cNvSpPr txBox="1"/>
          <p:nvPr/>
        </p:nvSpPr>
        <p:spPr>
          <a:xfrm>
            <a:off x="8046324" y="445564"/>
            <a:ext cx="164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Belchenfluh</a:t>
            </a:r>
            <a:r>
              <a:rPr lang="de-CH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FAD4D6A-F5A7-A32B-94D2-4A318B5174D7}"/>
                  </a:ext>
                </a:extLst>
              </p14:cNvPr>
              <p14:cNvContentPartPr/>
              <p14:nvPr/>
            </p14:nvContentPartPr>
            <p14:xfrm>
              <a:off x="6513025" y="6176377"/>
              <a:ext cx="729720" cy="957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FAD4D6A-F5A7-A32B-94D2-4A318B5174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59025" y="6068377"/>
                <a:ext cx="8373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AC68DB4-CD20-3584-2E02-26537BBEAAA5}"/>
                  </a:ext>
                </a:extLst>
              </p14:cNvPr>
              <p14:cNvContentPartPr/>
              <p14:nvPr/>
            </p14:nvContentPartPr>
            <p14:xfrm>
              <a:off x="4114705" y="2385577"/>
              <a:ext cx="677520" cy="219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AC68DB4-CD20-3584-2E02-26537BBEAA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60705" y="2277577"/>
                <a:ext cx="7851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1BCD1B3-F5E7-2667-96FB-AB5EFE7991AE}"/>
                  </a:ext>
                </a:extLst>
              </p14:cNvPr>
              <p14:cNvContentPartPr/>
              <p14:nvPr/>
            </p14:nvContentPartPr>
            <p14:xfrm>
              <a:off x="3062065" y="2251297"/>
              <a:ext cx="906120" cy="266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1BCD1B3-F5E7-2667-96FB-AB5EFE7991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8425" y="2143657"/>
                <a:ext cx="10137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7E7D259-6D86-1F9D-9673-C932615AE10A}"/>
                  </a:ext>
                </a:extLst>
              </p14:cNvPr>
              <p14:cNvContentPartPr/>
              <p14:nvPr/>
            </p14:nvContentPartPr>
            <p14:xfrm>
              <a:off x="2087545" y="2294137"/>
              <a:ext cx="266760" cy="10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7E7D259-6D86-1F9D-9673-C932615AE1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33905" y="2186497"/>
                <a:ext cx="3744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823B92E-9680-9C31-B1EA-C6C50B6D68BE}"/>
                  </a:ext>
                </a:extLst>
              </p14:cNvPr>
              <p14:cNvContentPartPr/>
              <p14:nvPr/>
            </p14:nvContentPartPr>
            <p14:xfrm>
              <a:off x="836545" y="2587177"/>
              <a:ext cx="3693600" cy="35809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823B92E-9680-9C31-B1EA-C6C50B6D68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2545" y="2479537"/>
                <a:ext cx="3801240" cy="37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E720E2B-B161-C793-1109-E286FA094EE6}"/>
                  </a:ext>
                </a:extLst>
              </p14:cNvPr>
              <p14:cNvContentPartPr/>
              <p14:nvPr/>
            </p14:nvContentPartPr>
            <p14:xfrm>
              <a:off x="672385" y="6089257"/>
              <a:ext cx="206640" cy="147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E720E2B-B161-C793-1109-E286FA094E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8745" y="5981617"/>
                <a:ext cx="3142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3E70D6F-5C24-9021-E53F-B105D4AC7BDA}"/>
                  </a:ext>
                </a:extLst>
              </p14:cNvPr>
              <p14:cNvContentPartPr/>
              <p14:nvPr/>
            </p14:nvContentPartPr>
            <p14:xfrm>
              <a:off x="4761625" y="948457"/>
              <a:ext cx="575280" cy="225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3E70D6F-5C24-9021-E53F-B105D4AC7BD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07985" y="840817"/>
                <a:ext cx="6829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49FAADB-CEFC-D0D6-FF1E-9D5984D902E4}"/>
                  </a:ext>
                </a:extLst>
              </p14:cNvPr>
              <p14:cNvContentPartPr/>
              <p14:nvPr/>
            </p14:nvContentPartPr>
            <p14:xfrm>
              <a:off x="4718425" y="1257697"/>
              <a:ext cx="738000" cy="198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49FAADB-CEFC-D0D6-FF1E-9D5984D902E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64425" y="1149697"/>
                <a:ext cx="8456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3F27553-90C0-E6F5-DF59-867E793311FC}"/>
                  </a:ext>
                </a:extLst>
              </p14:cNvPr>
              <p14:cNvContentPartPr/>
              <p14:nvPr/>
            </p14:nvContentPartPr>
            <p14:xfrm>
              <a:off x="4744345" y="992737"/>
              <a:ext cx="640800" cy="1548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3F27553-90C0-E6F5-DF59-867E793311F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90705" y="885097"/>
                <a:ext cx="7484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0A149F3-2BE8-A215-76E4-FEC40DBBC6FA}"/>
                  </a:ext>
                </a:extLst>
              </p14:cNvPr>
              <p14:cNvContentPartPr/>
              <p14:nvPr/>
            </p14:nvContentPartPr>
            <p14:xfrm>
              <a:off x="8135572" y="630230"/>
              <a:ext cx="1094760" cy="723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0A149F3-2BE8-A215-76E4-FEC40DBBC6F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81572" y="522590"/>
                <a:ext cx="120240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811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Breitbild</PresentationFormat>
  <Paragraphs>18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 Krämer</dc:creator>
  <cp:lastModifiedBy>Jürg Krämer</cp:lastModifiedBy>
  <cp:revision>2</cp:revision>
  <dcterms:created xsi:type="dcterms:W3CDTF">2023-10-11T13:25:53Z</dcterms:created>
  <dcterms:modified xsi:type="dcterms:W3CDTF">2023-10-15T13:43:49Z</dcterms:modified>
</cp:coreProperties>
</file>